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893262-26AB-4869-8CCD-34E2B65F75D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72EC6E-06F5-4043-9139-E8004A5E88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Americans face hard times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 12 Section2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great depression affect the lives of urban and rural Americans?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great Depression caused economic turmoil in both areas. In urban areas, production cutbacks in factories caused many people to lose their jobs and homes. Homeless communities called </a:t>
            </a:r>
            <a:r>
              <a:rPr lang="en-US" dirty="0" err="1" smtClean="0"/>
              <a:t>Hoovervilles</a:t>
            </a:r>
            <a:r>
              <a:rPr lang="en-US" dirty="0" smtClean="0"/>
              <a:t> sprang up in many American cities. In rural areas many farmers were already experiences economic troubles. The Depression caused crop prices to plummet and many farmers to lose their farms </a:t>
            </a:r>
            <a:r>
              <a:rPr lang="en-US" smtClean="0"/>
              <a:t>and homes.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Section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great depression affect the lives of urban and rural Americans?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Section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Americans understand the causes of the depression/stock market crash</a:t>
            </a:r>
          </a:p>
          <a:p>
            <a:endParaRPr lang="en-US" dirty="0" smtClean="0"/>
          </a:p>
          <a:p>
            <a:r>
              <a:rPr lang="en-US" dirty="0" smtClean="0"/>
              <a:t>Every American feels the effects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Misery and Depression in the 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re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432695"/>
            <a:ext cx="4876800" cy="62491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1921-1929 unemployment = 3.7%</a:t>
            </a:r>
          </a:p>
          <a:p>
            <a:r>
              <a:rPr lang="en-US" dirty="0" smtClean="0"/>
              <a:t>1933 unemployment = 25%</a:t>
            </a:r>
          </a:p>
          <a:p>
            <a:endParaRPr lang="en-US" dirty="0" smtClean="0"/>
          </a:p>
          <a:p>
            <a:r>
              <a:rPr lang="en-US" dirty="0" smtClean="0"/>
              <a:t>People who keep jobs have hours/wages cut</a:t>
            </a:r>
          </a:p>
          <a:p>
            <a:pPr lvl="1"/>
            <a:r>
              <a:rPr lang="en-US" dirty="0" smtClean="0"/>
              <a:t>Up to 30$ less</a:t>
            </a:r>
          </a:p>
          <a:p>
            <a:pPr lvl="1"/>
            <a:r>
              <a:rPr lang="en-US" dirty="0" smtClean="0"/>
              <a:t>Lose houses</a:t>
            </a:r>
          </a:p>
          <a:p>
            <a:endParaRPr lang="en-US" dirty="0" smtClean="0"/>
          </a:p>
          <a:p>
            <a:r>
              <a:rPr lang="en-US" dirty="0" smtClean="0"/>
              <a:t>Loss of jobs leads to hunger</a:t>
            </a:r>
          </a:p>
          <a:p>
            <a:pPr lvl="1"/>
            <a:r>
              <a:rPr lang="en-US" dirty="0" smtClean="0"/>
              <a:t>Bread lines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Searching for a Job and a meal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homeless people living in shantytowns</a:t>
            </a:r>
          </a:p>
          <a:p>
            <a:pPr lvl="1"/>
            <a:r>
              <a:rPr lang="en-US" dirty="0" smtClean="0"/>
              <a:t>Largest in central park </a:t>
            </a:r>
            <a:r>
              <a:rPr lang="en-US" dirty="0" err="1" smtClean="0"/>
              <a:t>nyc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Covered themselves with newspapers = “</a:t>
            </a:r>
            <a:r>
              <a:rPr lang="en-US" dirty="0" err="1" smtClean="0"/>
              <a:t>hoover</a:t>
            </a:r>
            <a:r>
              <a:rPr lang="en-US" dirty="0" smtClean="0"/>
              <a:t> blankets”</a:t>
            </a:r>
          </a:p>
          <a:p>
            <a:pPr lvl="1"/>
            <a:r>
              <a:rPr lang="en-US" dirty="0" smtClean="0"/>
              <a:t>Pockets inside out = “</a:t>
            </a:r>
            <a:r>
              <a:rPr lang="en-US" dirty="0" err="1" smtClean="0"/>
              <a:t>hoover</a:t>
            </a:r>
            <a:r>
              <a:rPr lang="en-US" dirty="0" smtClean="0"/>
              <a:t> flags”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Hoovervilles</a:t>
            </a:r>
            <a:endParaRPr lang="en-US" dirty="0"/>
          </a:p>
        </p:txBody>
      </p:sp>
      <p:pic>
        <p:nvPicPr>
          <p:cNvPr id="4" name="Picture 3" descr="hoovervi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038600"/>
            <a:ext cx="5346203" cy="249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 prices and accumulating debt cripple farmers</a:t>
            </a:r>
          </a:p>
          <a:p>
            <a:r>
              <a:rPr lang="en-US" dirty="0" smtClean="0"/>
              <a:t>1919 wheat = $2.16/bushel</a:t>
            </a:r>
          </a:p>
          <a:p>
            <a:r>
              <a:rPr lang="en-US" dirty="0" smtClean="0"/>
              <a:t>1932 wheat = $0.38/bushel</a:t>
            </a:r>
          </a:p>
          <a:p>
            <a:r>
              <a:rPr lang="en-US" dirty="0" smtClean="0"/>
              <a:t>1030-1932 1 million farmers lose farms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New debts added to old debts</a:t>
            </a:r>
          </a:p>
          <a:p>
            <a:pPr lvl="1"/>
            <a:r>
              <a:rPr lang="en-US" dirty="0" smtClean="0"/>
              <a:t>Farmers traveled the country looking for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Poverty devastates rural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1930’s drought adds to farming problems</a:t>
            </a:r>
          </a:p>
          <a:p>
            <a:pPr lvl="1"/>
            <a:r>
              <a:rPr lang="en-US" dirty="0" smtClean="0"/>
              <a:t>Irrigation always done been a concern in </a:t>
            </a:r>
            <a:r>
              <a:rPr lang="en-US" dirty="0" err="1" smtClean="0"/>
              <a:t>midwest</a:t>
            </a:r>
            <a:endParaRPr lang="en-US" dirty="0" smtClean="0"/>
          </a:p>
          <a:p>
            <a:r>
              <a:rPr lang="en-US" dirty="0" smtClean="0"/>
              <a:t>Intensive farming practices make conditions worse</a:t>
            </a:r>
          </a:p>
          <a:p>
            <a:endParaRPr lang="en-US" dirty="0" smtClean="0"/>
          </a:p>
          <a:p>
            <a:r>
              <a:rPr lang="en-US" dirty="0" smtClean="0"/>
              <a:t>Giant dust storms sweep across </a:t>
            </a:r>
            <a:r>
              <a:rPr lang="en-US" dirty="0" err="1" smtClean="0"/>
              <a:t>midwest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Dust bowl</a:t>
            </a:r>
            <a:endParaRPr lang="en-US" dirty="0"/>
          </a:p>
        </p:txBody>
      </p:sp>
      <p:pic>
        <p:nvPicPr>
          <p:cNvPr id="4" name="Picture 3" descr="dust-bow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733800"/>
            <a:ext cx="5700894" cy="290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leave </a:t>
            </a:r>
            <a:r>
              <a:rPr lang="en-US" dirty="0" err="1" smtClean="0"/>
              <a:t>midwest</a:t>
            </a:r>
            <a:r>
              <a:rPr lang="en-US" dirty="0" smtClean="0"/>
              <a:t> after losing farms</a:t>
            </a:r>
          </a:p>
          <a:p>
            <a:r>
              <a:rPr lang="en-US" dirty="0" smtClean="0"/>
              <a:t>Refugees called “</a:t>
            </a:r>
            <a:r>
              <a:rPr lang="en-US" dirty="0" err="1" smtClean="0"/>
              <a:t>Okies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800k leave OK, </a:t>
            </a:r>
            <a:r>
              <a:rPr lang="en-US" dirty="0" err="1" smtClean="0"/>
              <a:t>Ark,TX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Desperation causes Migration</a:t>
            </a:r>
            <a:endParaRPr lang="en-US" dirty="0"/>
          </a:p>
        </p:txBody>
      </p:sp>
      <p:pic>
        <p:nvPicPr>
          <p:cNvPr id="4" name="Picture 3" descr="ok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200400"/>
            <a:ext cx="4953000" cy="285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283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Paper</vt:lpstr>
      <vt:lpstr>Ch 12 Section2</vt:lpstr>
      <vt:lpstr>Section focus</vt:lpstr>
      <vt:lpstr>Misery and Depression in the city</vt:lpstr>
      <vt:lpstr>PowerPoint Presentation</vt:lpstr>
      <vt:lpstr>Searching for a Job and a meal</vt:lpstr>
      <vt:lpstr>Hoovervilles</vt:lpstr>
      <vt:lpstr>Poverty devastates rural America</vt:lpstr>
      <vt:lpstr>Dust bowl</vt:lpstr>
      <vt:lpstr>Desperation causes Migration</vt:lpstr>
      <vt:lpstr>Section Focus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12 Section2</dc:title>
  <dc:creator>WRussell</dc:creator>
  <cp:lastModifiedBy>William Russell</cp:lastModifiedBy>
  <cp:revision>7</cp:revision>
  <dcterms:created xsi:type="dcterms:W3CDTF">2013-02-14T14:13:30Z</dcterms:created>
  <dcterms:modified xsi:type="dcterms:W3CDTF">2015-02-13T12:48:05Z</dcterms:modified>
</cp:coreProperties>
</file>