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B00813-9E7B-4BAA-A217-D9DF64BB984E}" type="datetimeFigureOut">
              <a:rPr lang="en-US" smtClean="0"/>
              <a:pPr/>
              <a:t>1/16/2013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4471AE-FF75-41CD-8612-4858442047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Effects of the War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br>
              <a:rPr lang="en-US" dirty="0" smtClean="0"/>
            </a:br>
            <a:r>
              <a:rPr lang="en-US" dirty="0" smtClean="0"/>
              <a:t>Section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political, economic, and social effects did WWI have on the US?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US changed after WWI. Socially, Americans endured the deadly influenza pandemic and encountered fears about a communist revolution. Economically, they faced rising inflation and a competitive job market. Politically, they tired of Wilsons foreign policy and elected a new president who promised a return to normalcy.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Focus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political, economic, and social effects did the World War I have on the United States?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Focus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Adjusting from war to peace never easy.</a:t>
            </a:r>
          </a:p>
          <a:p>
            <a:r>
              <a:rPr lang="en-US" dirty="0" smtClean="0"/>
              <a:t>Particularly difficult from 1918-1919</a:t>
            </a:r>
          </a:p>
          <a:p>
            <a:pPr lvl="1"/>
            <a:r>
              <a:rPr lang="en-US" dirty="0" smtClean="0"/>
              <a:t>Influenza</a:t>
            </a:r>
          </a:p>
          <a:p>
            <a:pPr lvl="2"/>
            <a:r>
              <a:rPr lang="en-US" dirty="0" smtClean="0"/>
              <a:t>Super-flu appears in US  in 1918</a:t>
            </a:r>
          </a:p>
          <a:p>
            <a:pPr lvl="2"/>
            <a:r>
              <a:rPr lang="en-US" dirty="0" smtClean="0"/>
              <a:t>Very deadly</a:t>
            </a:r>
          </a:p>
          <a:p>
            <a:pPr lvl="2"/>
            <a:r>
              <a:rPr lang="en-US" dirty="0" smtClean="0"/>
              <a:t>500-675,000 die</a:t>
            </a:r>
          </a:p>
          <a:p>
            <a:pPr lvl="2"/>
            <a:r>
              <a:rPr lang="en-US" dirty="0" smtClean="0"/>
              <a:t>More than in the war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Adjusting to Peace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groups made advances during the war</a:t>
            </a:r>
          </a:p>
          <a:p>
            <a:pPr lvl="1"/>
            <a:r>
              <a:rPr lang="en-US" dirty="0" smtClean="0"/>
              <a:t>Worked in factories etc while men away fighting</a:t>
            </a:r>
          </a:p>
          <a:p>
            <a:pPr lvl="1"/>
            <a:r>
              <a:rPr lang="en-US" dirty="0" smtClean="0"/>
              <a:t>Post war recession limits jobs</a:t>
            </a:r>
          </a:p>
          <a:p>
            <a:r>
              <a:rPr lang="en-US" dirty="0" smtClean="0"/>
              <a:t>Competition with returning soldiers for jobs led to race riots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Women African Americans confront realities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Workers wages don’t buy as much anymore</a:t>
            </a:r>
          </a:p>
          <a:p>
            <a:pPr lvl="1"/>
            <a:r>
              <a:rPr lang="en-US" dirty="0" smtClean="0"/>
              <a:t>20% of the labor force goes on strike in 1919</a:t>
            </a:r>
          </a:p>
          <a:p>
            <a:r>
              <a:rPr lang="en-US" dirty="0" smtClean="0"/>
              <a:t>Price of goods goes up due to scarcity</a:t>
            </a:r>
          </a:p>
          <a:p>
            <a:pPr lvl="1"/>
            <a:r>
              <a:rPr lang="en-US" dirty="0" smtClean="0"/>
              <a:t>WIB had controlled production during the war making some good hard to get</a:t>
            </a:r>
          </a:p>
          <a:p>
            <a:r>
              <a:rPr lang="en-US" dirty="0" smtClean="0"/>
              <a:t>During war agricultural prices were set high</a:t>
            </a:r>
          </a:p>
          <a:p>
            <a:pPr lvl="1"/>
            <a:r>
              <a:rPr lang="en-US" dirty="0" smtClean="0"/>
              <a:t>Post war prices drop </a:t>
            </a:r>
          </a:p>
          <a:p>
            <a:pPr lvl="1"/>
            <a:r>
              <a:rPr lang="en-US" dirty="0" smtClean="0"/>
              <a:t>Farmers lose land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Inflation leads to labor unrest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Communism</a:t>
            </a:r>
          </a:p>
          <a:p>
            <a:pPr lvl="1"/>
            <a:r>
              <a:rPr lang="en-US" dirty="0" smtClean="0"/>
              <a:t>Revolutionary movement to create a classless, moneyless, and stateless social order to structured on common ownership of production</a:t>
            </a:r>
          </a:p>
          <a:p>
            <a:pPr lvl="1"/>
            <a:r>
              <a:rPr lang="en-US" dirty="0" smtClean="0"/>
              <a:t>Spreading around the world (Russia/Lenin)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Fear of communist radicals plotting revolution in US</a:t>
            </a:r>
          </a:p>
          <a:p>
            <a:pPr lvl="1"/>
            <a:r>
              <a:rPr lang="en-US" dirty="0" smtClean="0"/>
              <a:t>Bomb sent to Attorney General (A. Mitchell Palmer)</a:t>
            </a:r>
          </a:p>
          <a:p>
            <a:pPr lvl="2"/>
            <a:r>
              <a:rPr lang="en-US" dirty="0" smtClean="0"/>
              <a:t>Mitchell  (top cop)  cracks down on radicals</a:t>
            </a:r>
          </a:p>
          <a:p>
            <a:pPr lvl="2"/>
            <a:r>
              <a:rPr lang="en-US" dirty="0" smtClean="0"/>
              <a:t>Mitchell Raids</a:t>
            </a:r>
          </a:p>
          <a:p>
            <a:pPr lvl="3"/>
            <a:r>
              <a:rPr lang="en-US" dirty="0" smtClean="0"/>
              <a:t>Arrest thousands of suspected radicals</a:t>
            </a:r>
          </a:p>
          <a:p>
            <a:pPr lvl="3"/>
            <a:r>
              <a:rPr lang="en-US" dirty="0" smtClean="0"/>
              <a:t>Deport thousands</a:t>
            </a:r>
          </a:p>
          <a:p>
            <a:pPr lvl="3"/>
            <a:r>
              <a:rPr lang="en-US" dirty="0" smtClean="0"/>
              <a:t>ACLU formed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Red Scare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Italian immigrants and known anarchist</a:t>
            </a:r>
          </a:p>
          <a:p>
            <a:r>
              <a:rPr lang="en-US" dirty="0" smtClean="0"/>
              <a:t>Charged with robbery and murder</a:t>
            </a:r>
          </a:p>
          <a:p>
            <a:pPr lvl="1"/>
            <a:r>
              <a:rPr lang="en-US" dirty="0" smtClean="0"/>
              <a:t>Eyewitnesses say they looked Italian</a:t>
            </a:r>
          </a:p>
          <a:p>
            <a:r>
              <a:rPr lang="en-US" dirty="0" smtClean="0"/>
              <a:t>Quickly convicted and executed</a:t>
            </a:r>
          </a:p>
          <a:p>
            <a:endParaRPr lang="en-US" dirty="0" smtClean="0"/>
          </a:p>
          <a:p>
            <a:r>
              <a:rPr lang="en-US" dirty="0" smtClean="0"/>
              <a:t>Red Scare ends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Sacco and Vanzetti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 of 1920</a:t>
            </a:r>
          </a:p>
          <a:p>
            <a:pPr lvl="1"/>
            <a:r>
              <a:rPr lang="en-US" dirty="0" smtClean="0"/>
              <a:t>Democrats run James M. </a:t>
            </a:r>
            <a:r>
              <a:rPr lang="en-US" dirty="0" smtClean="0"/>
              <a:t>Cox</a:t>
            </a:r>
          </a:p>
          <a:p>
            <a:pPr lvl="1"/>
            <a:r>
              <a:rPr lang="en-US" dirty="0" smtClean="0"/>
              <a:t>Republicans run Warren G. Harding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err="1" smtClean="0"/>
              <a:t>Dems</a:t>
            </a:r>
            <a:r>
              <a:rPr lang="en-US" dirty="0" smtClean="0"/>
              <a:t> hope that election will validate the League of Nations </a:t>
            </a:r>
            <a:endParaRPr lang="en-US" dirty="0" smtClean="0"/>
          </a:p>
          <a:p>
            <a:r>
              <a:rPr lang="en-US" dirty="0" smtClean="0"/>
              <a:t>Harding wins</a:t>
            </a:r>
          </a:p>
          <a:p>
            <a:pPr lvl="1"/>
            <a:r>
              <a:rPr lang="en-US" dirty="0" smtClean="0"/>
              <a:t>Rejection of League and Wilsons ideas</a:t>
            </a:r>
          </a:p>
          <a:p>
            <a:pPr lvl="1"/>
            <a:r>
              <a:rPr lang="en-US" dirty="0" smtClean="0"/>
              <a:t>Harding wins with slogan “return to normalcy”</a:t>
            </a:r>
          </a:p>
          <a:p>
            <a:pPr lvl="2"/>
            <a:r>
              <a:rPr lang="en-US" dirty="0" smtClean="0"/>
              <a:t>Tired of progressive reforms</a:t>
            </a:r>
          </a:p>
          <a:p>
            <a:pPr lvl="2"/>
            <a:r>
              <a:rPr lang="en-US" dirty="0" smtClean="0"/>
              <a:t>Foreign crusades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Normalcy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1920 US is richest and most industrialized country in the world</a:t>
            </a:r>
          </a:p>
          <a:p>
            <a:pPr lvl="1"/>
            <a:r>
              <a:rPr lang="en-US" dirty="0" smtClean="0"/>
              <a:t>French and English demand for US goods high</a:t>
            </a:r>
          </a:p>
          <a:p>
            <a:pPr lvl="1"/>
            <a:r>
              <a:rPr lang="en-US" dirty="0" smtClean="0"/>
              <a:t>Why?</a:t>
            </a:r>
            <a:endParaRPr lang="en-US" dirty="0" smtClean="0"/>
          </a:p>
          <a:p>
            <a:r>
              <a:rPr lang="en-US" dirty="0" smtClean="0"/>
              <a:t>US is now largest creditor nation in the world</a:t>
            </a:r>
          </a:p>
          <a:p>
            <a:pPr lvl="1"/>
            <a:r>
              <a:rPr lang="en-US" dirty="0" smtClean="0"/>
              <a:t>Other countries owe US money</a:t>
            </a:r>
          </a:p>
          <a:p>
            <a:pPr lvl="1"/>
            <a:r>
              <a:rPr lang="en-US" dirty="0" smtClean="0"/>
              <a:t>America is now a Quiet Giant</a:t>
            </a:r>
          </a:p>
          <a:p>
            <a:pPr lvl="2"/>
            <a:r>
              <a:rPr lang="en-US" dirty="0" smtClean="0"/>
              <a:t>World without the US as economic power impossible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Quiet Giant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</TotalTime>
  <Words>416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Chapter 10 Section 4</vt:lpstr>
      <vt:lpstr>Section Focus</vt:lpstr>
      <vt:lpstr>Adjusting to Peace</vt:lpstr>
      <vt:lpstr>Women African Americans confront realities</vt:lpstr>
      <vt:lpstr>Inflation leads to labor unrest</vt:lpstr>
      <vt:lpstr>Red Scare</vt:lpstr>
      <vt:lpstr>Sacco and Vanzetti</vt:lpstr>
      <vt:lpstr>Normalcy</vt:lpstr>
      <vt:lpstr>Quiet Giant</vt:lpstr>
      <vt:lpstr>Section Focus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Section 4</dc:title>
  <dc:creator>WRussell</dc:creator>
  <cp:lastModifiedBy>WRussell</cp:lastModifiedBy>
  <cp:revision>7</cp:revision>
  <dcterms:created xsi:type="dcterms:W3CDTF">2013-01-15T11:49:45Z</dcterms:created>
  <dcterms:modified xsi:type="dcterms:W3CDTF">2013-01-16T15:39:17Z</dcterms:modified>
</cp:coreProperties>
</file>