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F3B6-52A2-4197-904F-7844007E996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9E8F39-6FCB-4275-B138-08F0D84B13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F3B6-52A2-4197-904F-7844007E996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8F39-6FCB-4275-B138-08F0D84B1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F3B6-52A2-4197-904F-7844007E996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8F39-6FCB-4275-B138-08F0D84B1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2AF3B6-52A2-4197-904F-7844007E996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09E8F39-6FCB-4275-B138-08F0D84B13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F3B6-52A2-4197-904F-7844007E996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8F39-6FCB-4275-B138-08F0D84B13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F3B6-52A2-4197-904F-7844007E996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8F39-6FCB-4275-B138-08F0D84B13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8F39-6FCB-4275-B138-08F0D84B13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F3B6-52A2-4197-904F-7844007E996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F3B6-52A2-4197-904F-7844007E996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8F39-6FCB-4275-B138-08F0D84B13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F3B6-52A2-4197-904F-7844007E996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8F39-6FCB-4275-B138-08F0D84B1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2AF3B6-52A2-4197-904F-7844007E996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09E8F39-6FCB-4275-B138-08F0D84B13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F3B6-52A2-4197-904F-7844007E996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9E8F39-6FCB-4275-B138-08F0D84B13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AF3B6-52A2-4197-904F-7844007E996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09E8F39-6FCB-4275-B138-08F0D84B13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</a:p>
          <a:p>
            <a:r>
              <a:rPr lang="en-US" dirty="0" smtClean="0"/>
              <a:t>Lincoln, Secession, and War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cess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524000"/>
            <a:ext cx="6019799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Southern Secession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Feb. 1861 </a:t>
            </a:r>
          </a:p>
          <a:p>
            <a:r>
              <a:rPr lang="en-US" dirty="0" smtClean="0"/>
              <a:t>7 seceding states form </a:t>
            </a:r>
            <a:r>
              <a:rPr lang="en-US" u="sng" dirty="0" smtClean="0"/>
              <a:t>Confederate States of America</a:t>
            </a:r>
          </a:p>
          <a:p>
            <a:pPr lvl="1"/>
            <a:r>
              <a:rPr lang="en-US" dirty="0" smtClean="0"/>
              <a:t>(SC,GA, ALA, MS, FL, LA, TX)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Draft Constitution (Protects Slavery)</a:t>
            </a:r>
          </a:p>
          <a:p>
            <a:pPr lvl="1"/>
            <a:r>
              <a:rPr lang="en-US" dirty="0" smtClean="0"/>
              <a:t>Elect Jefferson Davis (MS) President</a:t>
            </a:r>
          </a:p>
          <a:p>
            <a:pPr lvl="1"/>
            <a:r>
              <a:rPr lang="en-US" dirty="0" smtClean="0"/>
              <a:t>Prohibits importing slaves (</a:t>
            </a:r>
            <a:r>
              <a:rPr lang="en-US" dirty="0" err="1" smtClean="0"/>
              <a:t>UK+France</a:t>
            </a:r>
            <a:r>
              <a:rPr lang="en-US" dirty="0" smtClean="0"/>
              <a:t>)</a:t>
            </a:r>
          </a:p>
          <a:p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Confederacy</a:t>
            </a:r>
            <a:endParaRPr lang="en-US" dirty="0"/>
          </a:p>
        </p:txBody>
      </p:sp>
      <p:pic>
        <p:nvPicPr>
          <p:cNvPr id="4" name="Picture 3" descr="south fl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3962400"/>
            <a:ext cx="2095500" cy="2095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Crittenden Compromise</a:t>
            </a:r>
          </a:p>
          <a:p>
            <a:pPr lvl="1"/>
            <a:r>
              <a:rPr lang="en-US" dirty="0" smtClean="0"/>
              <a:t> Calls for amendment allowing slavery in in Southwest</a:t>
            </a:r>
          </a:p>
          <a:p>
            <a:pPr lvl="1"/>
            <a:r>
              <a:rPr lang="en-US" dirty="0" smtClean="0"/>
              <a:t>Federal funds to reimburse slaveholders for unreturned </a:t>
            </a:r>
            <a:r>
              <a:rPr lang="en-US" dirty="0" smtClean="0"/>
              <a:t>slaves</a:t>
            </a:r>
          </a:p>
          <a:p>
            <a:pPr lvl="2"/>
            <a:r>
              <a:rPr lang="en-US" dirty="0" smtClean="0"/>
              <a:t>Price of a slave $1,800</a:t>
            </a:r>
          </a:p>
          <a:p>
            <a:pPr lvl="2"/>
            <a:r>
              <a:rPr lang="en-US" dirty="0" smtClean="0"/>
              <a:t>Slave population is 4 million</a:t>
            </a:r>
          </a:p>
          <a:p>
            <a:pPr lvl="2"/>
            <a:r>
              <a:rPr lang="en-US" dirty="0" smtClean="0"/>
              <a:t>7,200,000,000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Lincoln doesn’t like plan</a:t>
            </a:r>
          </a:p>
          <a:p>
            <a:pPr lvl="1"/>
            <a:r>
              <a:rPr lang="en-US" dirty="0" smtClean="0"/>
              <a:t>Plan fails</a:t>
            </a:r>
          </a:p>
          <a:p>
            <a:endParaRPr lang="en-US" u="sng" dirty="0" smtClean="0"/>
          </a:p>
          <a:p>
            <a:endParaRPr lang="en-US" u="sng" dirty="0" smtClean="0"/>
          </a:p>
          <a:p>
            <a:pPr>
              <a:buNone/>
            </a:pP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Compromise Fails</a:t>
            </a:r>
            <a:endParaRPr lang="en-US" dirty="0"/>
          </a:p>
        </p:txBody>
      </p:sp>
      <p:pic>
        <p:nvPicPr>
          <p:cNvPr id="4" name="Picture 3" descr="220px-John_Jordan_Crittenden_-_Brady_18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3054166"/>
            <a:ext cx="2286000" cy="2919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Lincoln takes office</a:t>
            </a:r>
          </a:p>
          <a:p>
            <a:pPr lvl="1"/>
            <a:r>
              <a:rPr lang="en-US" dirty="0" smtClean="0"/>
              <a:t>Says there will be no war unless the South starts it</a:t>
            </a:r>
          </a:p>
          <a:p>
            <a:pPr lvl="1"/>
            <a:r>
              <a:rPr lang="en-US" dirty="0" smtClean="0"/>
              <a:t>Appeals to the South to live in peace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Civil War Begins</a:t>
            </a:r>
            <a:endParaRPr lang="en-US" dirty="0"/>
          </a:p>
        </p:txBody>
      </p:sp>
      <p:pic>
        <p:nvPicPr>
          <p:cNvPr id="4" name="Picture 3" descr="lincin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895600"/>
            <a:ext cx="3657600" cy="3641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165px-Abraham_Lincoln_18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3276600"/>
            <a:ext cx="1852004" cy="29856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Southern states seize federal forts in their states</a:t>
            </a:r>
          </a:p>
          <a:p>
            <a:r>
              <a:rPr lang="en-US" dirty="0" smtClean="0"/>
              <a:t>Fort Sumter (SC) holds out with Union troops</a:t>
            </a:r>
          </a:p>
          <a:p>
            <a:pPr lvl="1"/>
            <a:r>
              <a:rPr lang="en-US" dirty="0" smtClean="0"/>
              <a:t>Sends resupply ship against SC wishes</a:t>
            </a:r>
          </a:p>
          <a:p>
            <a:pPr lvl="1"/>
            <a:r>
              <a:rPr lang="en-US" dirty="0" smtClean="0"/>
              <a:t>Sc fires on Fort Sumter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Fort Sumter falls</a:t>
            </a:r>
          </a:p>
          <a:p>
            <a:pPr lvl="1"/>
            <a:r>
              <a:rPr lang="en-US" dirty="0" smtClean="0"/>
              <a:t>Lincoln calls for 75,000 troops to fight Confederates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Fort Sumter</a:t>
            </a:r>
            <a:endParaRPr lang="en-US" dirty="0"/>
          </a:p>
        </p:txBody>
      </p:sp>
      <p:pic>
        <p:nvPicPr>
          <p:cNvPr id="4" name="Picture 3" descr="sum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2743200"/>
            <a:ext cx="2428875" cy="18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VA, Ark, TN, and NC join CSA</a:t>
            </a:r>
          </a:p>
          <a:p>
            <a:endParaRPr lang="en-US" dirty="0" smtClean="0"/>
          </a:p>
          <a:p>
            <a:r>
              <a:rPr lang="en-US" dirty="0" smtClean="0"/>
              <a:t>Both sides predict a short war , only a few weeks or months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Reaction</a:t>
            </a:r>
            <a:endParaRPr lang="en-US" dirty="0"/>
          </a:p>
        </p:txBody>
      </p:sp>
      <p:pic>
        <p:nvPicPr>
          <p:cNvPr id="4" name="Picture 3" descr="secess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354196"/>
            <a:ext cx="5295900" cy="28799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did Lincolns election reflect the break between the North and the South?</a:t>
            </a:r>
          </a:p>
          <a:p>
            <a:pPr lvl="1"/>
            <a:r>
              <a:rPr lang="en-US" dirty="0" smtClean="0"/>
              <a:t>Because he won without a single southern electoral vote</a:t>
            </a:r>
          </a:p>
          <a:p>
            <a:r>
              <a:rPr lang="en-US" dirty="0" smtClean="0"/>
              <a:t>Why did the states of the Deep South leave the Union?</a:t>
            </a:r>
          </a:p>
          <a:p>
            <a:pPr lvl="1"/>
            <a:r>
              <a:rPr lang="en-US" dirty="0" smtClean="0"/>
              <a:t>Lincoln’s election persuaded people in these states that the federal government would not consider their views and interest. Feared Lincoln would abolish slavery</a:t>
            </a:r>
          </a:p>
          <a:p>
            <a:r>
              <a:rPr lang="en-US" dirty="0" smtClean="0"/>
              <a:t>What event led to the outbreak of war?</a:t>
            </a:r>
          </a:p>
          <a:p>
            <a:pPr lvl="1"/>
            <a:r>
              <a:rPr lang="en-US" dirty="0" smtClean="0"/>
              <a:t>The Confederate attack on Fort Sumter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Climate of 1860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North</a:t>
            </a:r>
          </a:p>
          <a:p>
            <a:pPr lvl="1"/>
            <a:r>
              <a:rPr lang="en-US" dirty="0" smtClean="0"/>
              <a:t>Loss of confidence in Supreme Court (</a:t>
            </a:r>
            <a:r>
              <a:rPr lang="en-US" dirty="0" err="1" smtClean="0"/>
              <a:t>Dred</a:t>
            </a:r>
            <a:r>
              <a:rPr lang="en-US" dirty="0" smtClean="0"/>
              <a:t> Scott)</a:t>
            </a:r>
          </a:p>
          <a:p>
            <a:pPr lvl="1"/>
            <a:r>
              <a:rPr lang="en-US" dirty="0" smtClean="0"/>
              <a:t>Fugitive slave Act (anger over states rights)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South</a:t>
            </a:r>
          </a:p>
          <a:p>
            <a:pPr lvl="1"/>
            <a:r>
              <a:rPr lang="en-US" dirty="0" smtClean="0"/>
              <a:t>Worried about northern radicals (John Brown)</a:t>
            </a:r>
          </a:p>
          <a:p>
            <a:pPr lvl="1"/>
            <a:r>
              <a:rPr lang="en-US" dirty="0" smtClean="0"/>
              <a:t>Elimination of slavery worries (States and Territories)</a:t>
            </a:r>
          </a:p>
          <a:p>
            <a:pPr lvl="1"/>
            <a:r>
              <a:rPr lang="en-US" dirty="0" smtClean="0"/>
              <a:t>Way of life is under attack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Election of 1860</a:t>
            </a:r>
            <a:endParaRPr lang="en-US" dirty="0"/>
          </a:p>
        </p:txBody>
      </p:sp>
      <p:pic>
        <p:nvPicPr>
          <p:cNvPr id="4" name="Picture 3" descr="election1860-graphi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1143000"/>
            <a:ext cx="1641151" cy="17049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Argue about slavery for 10 days at convention</a:t>
            </a:r>
          </a:p>
          <a:p>
            <a:r>
              <a:rPr lang="en-US" dirty="0" smtClean="0"/>
              <a:t>Held in Charleston South Carolina</a:t>
            </a:r>
          </a:p>
          <a:p>
            <a:pPr lvl="1"/>
            <a:r>
              <a:rPr lang="en-US" dirty="0" smtClean="0"/>
              <a:t>Northern Democrats (Stephen Douglas)</a:t>
            </a:r>
          </a:p>
          <a:p>
            <a:pPr lvl="1"/>
            <a:r>
              <a:rPr lang="en-US" dirty="0" smtClean="0"/>
              <a:t>Popular Sovereignty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Southern Democrats </a:t>
            </a:r>
          </a:p>
          <a:p>
            <a:pPr lvl="2"/>
            <a:r>
              <a:rPr lang="en-US" dirty="0" smtClean="0"/>
              <a:t>Want federal protection of slavery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Southern Democrats walk out of convention</a:t>
            </a:r>
          </a:p>
          <a:p>
            <a:r>
              <a:rPr lang="en-US" dirty="0" smtClean="0"/>
              <a:t>Democratic  party splits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Democrats</a:t>
            </a:r>
            <a:endParaRPr lang="en-US" dirty="0"/>
          </a:p>
        </p:txBody>
      </p:sp>
      <p:pic>
        <p:nvPicPr>
          <p:cNvPr id="4" name="Picture 3" descr="dougl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2057400"/>
            <a:ext cx="1905000" cy="27661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their own convention </a:t>
            </a:r>
          </a:p>
          <a:p>
            <a:r>
              <a:rPr lang="en-US" dirty="0" smtClean="0"/>
              <a:t>Nominate John C Breckinridge (KY)</a:t>
            </a:r>
          </a:p>
          <a:p>
            <a:pPr lvl="1"/>
            <a:r>
              <a:rPr lang="en-US" dirty="0" smtClean="0"/>
              <a:t>Committed to expanding slavery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Southern Democrats</a:t>
            </a:r>
            <a:endParaRPr lang="en-US" dirty="0"/>
          </a:p>
        </p:txBody>
      </p:sp>
      <p:pic>
        <p:nvPicPr>
          <p:cNvPr id="4" name="Picture 3" descr="245px-John_C_Breckinridge-04775-resto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200400"/>
            <a:ext cx="2135415" cy="28675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Condemned sectional parties</a:t>
            </a:r>
          </a:p>
          <a:p>
            <a:r>
              <a:rPr lang="en-US" dirty="0" smtClean="0"/>
              <a:t>Promised to uphold the “Constitution, the Union, and the Laws”</a:t>
            </a:r>
          </a:p>
          <a:p>
            <a:endParaRPr lang="en-US" dirty="0" smtClean="0"/>
          </a:p>
          <a:p>
            <a:r>
              <a:rPr lang="en-US" dirty="0" smtClean="0"/>
              <a:t>Nominate John Bell (</a:t>
            </a:r>
            <a:r>
              <a:rPr lang="en-US" dirty="0" err="1" smtClean="0"/>
              <a:t>Tn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Constitutional Union Party</a:t>
            </a:r>
            <a:endParaRPr lang="en-US" dirty="0"/>
          </a:p>
        </p:txBody>
      </p:sp>
      <p:pic>
        <p:nvPicPr>
          <p:cNvPr id="4" name="Picture 3" descr="HD_bellJ2-244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3200400"/>
            <a:ext cx="23241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Called for end of slavery in territories</a:t>
            </a:r>
          </a:p>
          <a:p>
            <a:pPr lvl="1"/>
            <a:r>
              <a:rPr lang="en-US" dirty="0" smtClean="0"/>
              <a:t>No interference with slavery in southern states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Abraham Lincoln nominated</a:t>
            </a:r>
          </a:p>
          <a:p>
            <a:pPr lvl="2"/>
            <a:r>
              <a:rPr lang="en-US" dirty="0" smtClean="0"/>
              <a:t>Moderate views</a:t>
            </a:r>
          </a:p>
          <a:p>
            <a:pPr lvl="2"/>
            <a:r>
              <a:rPr lang="en-US" dirty="0" smtClean="0"/>
              <a:t>Great debate skills</a:t>
            </a:r>
          </a:p>
          <a:p>
            <a:pPr lvl="2"/>
            <a:r>
              <a:rPr lang="en-US" dirty="0" smtClean="0"/>
              <a:t>integrity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Republicans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40% popular vote</a:t>
            </a:r>
          </a:p>
          <a:p>
            <a:r>
              <a:rPr lang="en-US" dirty="0" smtClean="0"/>
              <a:t>60% electoral vote</a:t>
            </a:r>
          </a:p>
          <a:p>
            <a:endParaRPr lang="en-US" dirty="0" smtClean="0"/>
          </a:p>
          <a:p>
            <a:r>
              <a:rPr lang="en-US" dirty="0" smtClean="0"/>
              <a:t>NO Electoral Votes From the South</a:t>
            </a:r>
          </a:p>
          <a:p>
            <a:pPr lvl="1"/>
            <a:r>
              <a:rPr lang="en-US" dirty="0" smtClean="0"/>
              <a:t>Not even on the ballot in 10 southern States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Benefits from fragmented parties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Lincoln Wins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lection 186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3999"/>
            <a:ext cx="7113270" cy="490570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Election Breakdown (no longer national parties)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 outraged that president elected  w/out a single southern vote</a:t>
            </a:r>
          </a:p>
          <a:p>
            <a:pPr lvl="1"/>
            <a:r>
              <a:rPr lang="en-US" dirty="0" smtClean="0"/>
              <a:t>No longer have a voice in the national government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States Leave</a:t>
            </a:r>
          </a:p>
          <a:p>
            <a:pPr lvl="1"/>
            <a:r>
              <a:rPr lang="en-US" dirty="0" smtClean="0"/>
              <a:t>Lincoln confirmed = South Carolina leaves Union</a:t>
            </a:r>
          </a:p>
          <a:p>
            <a:pPr lvl="1"/>
            <a:r>
              <a:rPr lang="en-US" dirty="0" smtClean="0"/>
              <a:t>“Presidents opinions and purposes are hostile to slavery”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Union Collapses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329</TotalTime>
  <Words>495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Chapter 3 </vt:lpstr>
      <vt:lpstr>Election of 1860</vt:lpstr>
      <vt:lpstr>Democrats</vt:lpstr>
      <vt:lpstr>Southern Democrats</vt:lpstr>
      <vt:lpstr>Constitutional Union Party</vt:lpstr>
      <vt:lpstr>Republicans</vt:lpstr>
      <vt:lpstr>Lincoln Wins</vt:lpstr>
      <vt:lpstr>Election Breakdown (no longer national parties)</vt:lpstr>
      <vt:lpstr>Union Collapses</vt:lpstr>
      <vt:lpstr>Southern Secession</vt:lpstr>
      <vt:lpstr>Confederacy</vt:lpstr>
      <vt:lpstr>Final Compromise Fails</vt:lpstr>
      <vt:lpstr>Civil War Begins</vt:lpstr>
      <vt:lpstr>Fort Sumter</vt:lpstr>
      <vt:lpstr>Reaction</vt:lpstr>
      <vt:lpstr>Conclusion 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</dc:title>
  <dc:creator>WRussell</dc:creator>
  <cp:lastModifiedBy>WRussell</cp:lastModifiedBy>
  <cp:revision>30</cp:revision>
  <dcterms:created xsi:type="dcterms:W3CDTF">2012-08-29T14:03:04Z</dcterms:created>
  <dcterms:modified xsi:type="dcterms:W3CDTF">2012-08-31T13:23:02Z</dcterms:modified>
</cp:coreProperties>
</file>