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7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7BAE9-0E1F-4293-9A20-B540C9EB41B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1766-C8A0-48C2-9651-4659237342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81316F-F3FA-4D20-94C2-01EF34667250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967999-1721-4B3E-BBD6-3453360A82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Transforming the West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Section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Railroads now tie nation together</a:t>
            </a:r>
          </a:p>
          <a:p>
            <a:r>
              <a:rPr lang="en-US" dirty="0" smtClean="0"/>
              <a:t>Stimulate growth of towns and cities</a:t>
            </a:r>
          </a:p>
          <a:p>
            <a:r>
              <a:rPr lang="en-US" dirty="0" smtClean="0"/>
              <a:t>Land becomes valuable near RR lines</a:t>
            </a:r>
          </a:p>
          <a:p>
            <a:r>
              <a:rPr lang="en-US" dirty="0" smtClean="0"/>
              <a:t>Whites over run Mexican Americans in Southwest</a:t>
            </a:r>
          </a:p>
          <a:p>
            <a:endParaRPr lang="en-US" dirty="0" smtClean="0"/>
          </a:p>
          <a:p>
            <a:r>
              <a:rPr lang="en-US" dirty="0" smtClean="0"/>
              <a:t>1864-1896 Ten western territories become states</a:t>
            </a:r>
          </a:p>
          <a:p>
            <a:pPr lvl="1"/>
            <a:r>
              <a:rPr lang="en-US" dirty="0" smtClean="0"/>
              <a:t>Must have population of at least 60,000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Railroads Intensify Settlement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 has large grassland areas suitable to feed cattle</a:t>
            </a:r>
          </a:p>
          <a:p>
            <a:r>
              <a:rPr lang="en-US" dirty="0" smtClean="0"/>
              <a:t>Railroads provide way to move meat to eastern markets</a:t>
            </a:r>
          </a:p>
          <a:p>
            <a:r>
              <a:rPr lang="en-US" dirty="0" smtClean="0"/>
              <a:t>Race for land and water is on!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Ranchers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Range System</a:t>
            </a:r>
          </a:p>
          <a:p>
            <a:pPr lvl="1"/>
            <a:r>
              <a:rPr lang="en-US" dirty="0" smtClean="0"/>
              <a:t>Cattle roamed free </a:t>
            </a:r>
          </a:p>
          <a:p>
            <a:pPr lvl="1"/>
            <a:r>
              <a:rPr lang="en-US" dirty="0" smtClean="0"/>
              <a:t>Property was not fenced in</a:t>
            </a:r>
          </a:p>
          <a:p>
            <a:pPr lvl="1"/>
            <a:r>
              <a:rPr lang="en-US" dirty="0" smtClean="0"/>
              <a:t>Cattle were identified by owners brand or mark</a:t>
            </a:r>
          </a:p>
          <a:p>
            <a:pPr lvl="1"/>
            <a:r>
              <a:rPr lang="en-US" dirty="0" smtClean="0"/>
              <a:t>Spring comes, ranchers hire cowboys to round up the cattle</a:t>
            </a:r>
            <a:endParaRPr lang="en-US" dirty="0" smtClean="0"/>
          </a:p>
          <a:p>
            <a:r>
              <a:rPr lang="en-US" dirty="0" smtClean="0"/>
              <a:t>Cowboys culture evolves from the Mexican Vaqueros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Vaqueros and Texas Longhorns</a:t>
            </a:r>
            <a:endParaRPr lang="en-US" dirty="0"/>
          </a:p>
        </p:txBody>
      </p:sp>
      <p:pic>
        <p:nvPicPr>
          <p:cNvPr id="4" name="Picture 3" descr="longh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724400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n_days_vaqueros_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4572000"/>
            <a:ext cx="1833763" cy="195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cowboys rounded up, they were taken to the nearest railroad for transport. Journey could take weeks or even months</a:t>
            </a:r>
          </a:p>
          <a:p>
            <a:r>
              <a:rPr lang="en-US" dirty="0" smtClean="0"/>
              <a:t>Work is hard, dangerous and lonely.</a:t>
            </a:r>
          </a:p>
          <a:p>
            <a:r>
              <a:rPr lang="en-US" dirty="0" smtClean="0"/>
              <a:t>Band of cowboys often made up mix of white, Mexican, and Black.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Cattle Drive</a:t>
            </a:r>
            <a:endParaRPr lang="en-US" dirty="0"/>
          </a:p>
        </p:txBody>
      </p:sp>
      <p:pic>
        <p:nvPicPr>
          <p:cNvPr id="4" name="Picture 3" descr="cattle dr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886200"/>
            <a:ext cx="4267200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Cattle drives ended in railroad towns like Dodge City, Kansas.</a:t>
            </a:r>
          </a:p>
          <a:p>
            <a:r>
              <a:rPr lang="en-US" dirty="0" smtClean="0"/>
              <a:t>Cattle sold, cowboys paid.</a:t>
            </a:r>
          </a:p>
          <a:p>
            <a:r>
              <a:rPr lang="en-US" dirty="0" smtClean="0"/>
              <a:t>Site of rodeo competitions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Cow Towns</a:t>
            </a:r>
            <a:endParaRPr lang="en-US" dirty="0"/>
          </a:p>
        </p:txBody>
      </p:sp>
      <p:pic>
        <p:nvPicPr>
          <p:cNvPr id="4" name="Picture 3" descr="cowt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352800"/>
            <a:ext cx="4762500" cy="2981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flourishes for over a decade after the Civil war</a:t>
            </a:r>
          </a:p>
          <a:p>
            <a:r>
              <a:rPr lang="en-US" dirty="0" smtClean="0"/>
              <a:t>Mid 1880’s comes to an end</a:t>
            </a:r>
          </a:p>
          <a:p>
            <a:pPr lvl="1"/>
            <a:r>
              <a:rPr lang="en-US" dirty="0" smtClean="0"/>
              <a:t>Invention of barbed wire makes it possible to fence in large areas.</a:t>
            </a:r>
          </a:p>
          <a:p>
            <a:pPr lvl="1"/>
            <a:r>
              <a:rPr lang="en-US" dirty="0" smtClean="0"/>
              <a:t>Supply of beef larger than demand = price falls</a:t>
            </a:r>
          </a:p>
          <a:p>
            <a:pPr lvl="1"/>
            <a:r>
              <a:rPr lang="en-US" dirty="0" smtClean="0"/>
              <a:t>Extreme weather of 1880’s</a:t>
            </a:r>
          </a:p>
          <a:p>
            <a:pPr lvl="2"/>
            <a:r>
              <a:rPr lang="en-US" dirty="0" smtClean="0"/>
              <a:t>Ranchers begin to raise hay to feed to cattle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the Open Range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Plains last part of the country to be heavily settled by white people</a:t>
            </a:r>
          </a:p>
          <a:p>
            <a:pPr lvl="1"/>
            <a:r>
              <a:rPr lang="en-US" dirty="0" smtClean="0"/>
              <a:t>Set aside for Indians</a:t>
            </a:r>
          </a:p>
          <a:p>
            <a:pPr lvl="1"/>
            <a:r>
              <a:rPr lang="en-US" dirty="0" smtClean="0"/>
              <a:t>Believed to be to dry for farming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Farmers</a:t>
            </a:r>
          </a:p>
          <a:p>
            <a:pPr lvl="1"/>
            <a:r>
              <a:rPr lang="en-US" dirty="0" smtClean="0"/>
              <a:t>Looking for better life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 err="1" smtClean="0"/>
              <a:t>Exodusters</a:t>
            </a:r>
            <a:r>
              <a:rPr lang="en-US" u="sng" dirty="0" smtClean="0"/>
              <a:t> </a:t>
            </a:r>
            <a:r>
              <a:rPr lang="en-US" dirty="0" smtClean="0"/>
              <a:t>“ – Former slaves settling on Great Plains</a:t>
            </a:r>
          </a:p>
          <a:p>
            <a:pPr lvl="1"/>
            <a:r>
              <a:rPr lang="en-US" dirty="0" smtClean="0"/>
              <a:t>Homestead Act</a:t>
            </a:r>
          </a:p>
          <a:p>
            <a:pPr lvl="2"/>
            <a:r>
              <a:rPr lang="en-US" dirty="0" smtClean="0"/>
              <a:t>Government offers  160 acres of land to anyone willing to live on land for 5 years, dig a well, build a road.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Farmers Settle on Homesteads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of Homesteaders is hard</a:t>
            </a:r>
          </a:p>
          <a:p>
            <a:pPr lvl="1"/>
            <a:r>
              <a:rPr lang="en-US" dirty="0" smtClean="0"/>
              <a:t>Windstorms, blizzards, drought, plagues of locust, and loneliness. </a:t>
            </a:r>
            <a:endParaRPr lang="en-US" dirty="0" smtClean="0"/>
          </a:p>
          <a:p>
            <a:r>
              <a:rPr lang="en-US" dirty="0" smtClean="0"/>
              <a:t>Few can afford lumber, make homes out of sod</a:t>
            </a:r>
          </a:p>
          <a:p>
            <a:endParaRPr lang="en-US" dirty="0" smtClean="0"/>
          </a:p>
          <a:p>
            <a:r>
              <a:rPr lang="en-US" dirty="0" smtClean="0"/>
              <a:t>Have to solve problems 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Homestead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dhous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143000"/>
            <a:ext cx="6944986" cy="47529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Water and land usage led to disagreements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West is most ethnically diverse area of the country</a:t>
            </a:r>
          </a:p>
          <a:p>
            <a:pPr lvl="1"/>
            <a:r>
              <a:rPr lang="en-US" dirty="0" smtClean="0"/>
              <a:t>Only 20% of population</a:t>
            </a:r>
          </a:p>
          <a:p>
            <a:pPr lvl="1"/>
            <a:r>
              <a:rPr lang="en-US" dirty="0" smtClean="0"/>
              <a:t>Contains 80% of nations Asian, Mexican, and Native American population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Competition, Conflict, and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economic and social factors changed the West after the Civil War?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Focus</a:t>
            </a:r>
            <a:endParaRPr lang="en-US" dirty="0"/>
          </a:p>
        </p:txBody>
      </p:sp>
      <p:pic>
        <p:nvPicPr>
          <p:cNvPr id="4" name="Picture 3" descr="220px-WagonT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535382"/>
            <a:ext cx="3708400" cy="3624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migration 189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1" y="755904"/>
            <a:ext cx="7010400" cy="58536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major Land rush 1889 Oklahoma</a:t>
            </a:r>
          </a:p>
          <a:p>
            <a:pPr lvl="1"/>
            <a:r>
              <a:rPr lang="en-US" dirty="0" smtClean="0"/>
              <a:t>People line up to leave on April 22</a:t>
            </a:r>
          </a:p>
          <a:p>
            <a:pPr lvl="1"/>
            <a:r>
              <a:rPr lang="en-US" dirty="0" smtClean="0"/>
              <a:t>Find people already get there and claimed land</a:t>
            </a:r>
          </a:p>
          <a:p>
            <a:pPr lvl="1"/>
            <a:r>
              <a:rPr lang="en-US" dirty="0" smtClean="0"/>
              <a:t>“Sooners”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1890 national census declares no frontier left in 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the Frontier</a:t>
            </a:r>
            <a:endParaRPr lang="en-US" dirty="0"/>
          </a:p>
        </p:txBody>
      </p:sp>
      <p:pic>
        <p:nvPicPr>
          <p:cNvPr id="4" name="Picture 3" descr="immigration 18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495800"/>
            <a:ext cx="2400300" cy="2004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economic and social factors changed the West after the Civil War?</a:t>
            </a:r>
          </a:p>
          <a:p>
            <a:r>
              <a:rPr lang="en-US" dirty="0" smtClean="0"/>
              <a:t>Mining interests and companies, the extension of the railroads and the completion of the transcontinental railroad, the Indian Wars, cattle ranching, and homesteading.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and Silver mining is the first boom in the west</a:t>
            </a:r>
          </a:p>
          <a:p>
            <a:r>
              <a:rPr lang="en-US" dirty="0" smtClean="0"/>
              <a:t>People flood area from all over he world</a:t>
            </a:r>
          </a:p>
          <a:p>
            <a:endParaRPr lang="en-US" dirty="0" smtClean="0"/>
          </a:p>
          <a:p>
            <a:r>
              <a:rPr lang="en-US" dirty="0" smtClean="0"/>
              <a:t>Mining towns spring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Miners hope to strike it Rich</a:t>
            </a:r>
            <a:endParaRPr lang="en-US" dirty="0"/>
          </a:p>
        </p:txBody>
      </p:sp>
      <p:pic>
        <p:nvPicPr>
          <p:cNvPr id="4" name="Picture 3" descr="miners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048000"/>
            <a:ext cx="3676650" cy="2873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host tow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581400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-</a:t>
            </a:r>
            <a:r>
              <a:rPr lang="en-US" dirty="0" smtClean="0"/>
              <a:t> Discovery of gold or silver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Word spreads, people come</a:t>
            </a:r>
          </a:p>
          <a:p>
            <a:pPr lvl="1"/>
            <a:r>
              <a:rPr lang="en-US" dirty="0" smtClean="0"/>
              <a:t>Area not prepared for their arrival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Mining camps, followed by more substantial communities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- Some look for riches mining. Other look for riches selling equipment and supplies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Mining Towns Spring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real social order early on in towns.</a:t>
            </a:r>
          </a:p>
          <a:p>
            <a:r>
              <a:rPr lang="en-US" dirty="0" smtClean="0"/>
              <a:t>Miners set up rules of conduct/procedures for settling disputes</a:t>
            </a:r>
          </a:p>
          <a:p>
            <a:pPr lvl="1"/>
            <a:r>
              <a:rPr lang="en-US" dirty="0" smtClean="0"/>
              <a:t>No judges or jails in these towns</a:t>
            </a:r>
          </a:p>
          <a:p>
            <a:r>
              <a:rPr lang="en-US" dirty="0" smtClean="0"/>
              <a:t>Vigilantes</a:t>
            </a:r>
          </a:p>
          <a:p>
            <a:pPr lvl="1"/>
            <a:r>
              <a:rPr lang="en-US" dirty="0" smtClean="0"/>
              <a:t>Self appointed law enforcers keep the peace, punish law breakers</a:t>
            </a:r>
          </a:p>
          <a:p>
            <a:r>
              <a:rPr lang="en-US" dirty="0" smtClean="0"/>
              <a:t>As towns develop they hire Marshalls and Sheriffs</a:t>
            </a:r>
          </a:p>
          <a:p>
            <a:pPr lvl="1"/>
            <a:r>
              <a:rPr lang="en-US" dirty="0" smtClean="0"/>
              <a:t>Wyatt Earp</a:t>
            </a:r>
          </a:p>
          <a:p>
            <a:pPr lvl="1"/>
            <a:r>
              <a:rPr lang="en-US" dirty="0" smtClean="0"/>
              <a:t>Bat Masterson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Mining Towns</a:t>
            </a:r>
            <a:endParaRPr lang="en-US" dirty="0"/>
          </a:p>
        </p:txBody>
      </p:sp>
      <p:pic>
        <p:nvPicPr>
          <p:cNvPr id="4" name="Picture 3" descr="Wyattear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953000"/>
            <a:ext cx="1200912" cy="1645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Bat_Masterson_18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029200"/>
            <a:ext cx="1102895" cy="146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phases of mining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 done by individuals mining surface soil or streambeds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 Large companies mining deep underground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Water Issue</a:t>
            </a:r>
          </a:p>
          <a:p>
            <a:pPr lvl="1"/>
            <a:r>
              <a:rPr lang="en-US" dirty="0" smtClean="0"/>
              <a:t>Large scale mining uses lots of water</a:t>
            </a:r>
          </a:p>
          <a:p>
            <a:pPr lvl="1"/>
            <a:r>
              <a:rPr lang="en-US" dirty="0" smtClean="0"/>
              <a:t>Water used by farmers becoming tainted and polluted</a:t>
            </a:r>
          </a:p>
          <a:p>
            <a:pPr lvl="1"/>
            <a:r>
              <a:rPr lang="en-US" dirty="0" smtClean="0"/>
              <a:t>Government continually sides with big business.</a:t>
            </a:r>
          </a:p>
          <a:p>
            <a:pPr lvl="2"/>
            <a:r>
              <a:rPr lang="en-US" dirty="0" smtClean="0"/>
              <a:t>Mining wealth helped fuel nations industrial development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Mining Big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west grows, need for railroad to transport goods does as well</a:t>
            </a:r>
          </a:p>
          <a:p>
            <a:r>
              <a:rPr lang="en-US" dirty="0" smtClean="0"/>
              <a:t>Transcontinental Railroad</a:t>
            </a:r>
          </a:p>
          <a:p>
            <a:pPr lvl="1"/>
            <a:r>
              <a:rPr lang="en-US" dirty="0" smtClean="0"/>
              <a:t>Rail link between east and west</a:t>
            </a:r>
            <a:endParaRPr lang="en-US" dirty="0" smtClean="0"/>
          </a:p>
          <a:p>
            <a:r>
              <a:rPr lang="en-US" dirty="0" smtClean="0"/>
              <a:t>Congress expects railroad to be built by private companies</a:t>
            </a:r>
          </a:p>
          <a:p>
            <a:pPr lvl="1"/>
            <a:r>
              <a:rPr lang="en-US" dirty="0" smtClean="0"/>
              <a:t>Congress provides loans and land grants to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Railroaders Open the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1863</a:t>
            </a:r>
          </a:p>
          <a:p>
            <a:pPr lvl="1"/>
            <a:r>
              <a:rPr lang="en-US" dirty="0" smtClean="0"/>
              <a:t>Central Pacific RR starts laying track east (Sacramento)</a:t>
            </a:r>
          </a:p>
          <a:p>
            <a:pPr lvl="1"/>
            <a:r>
              <a:rPr lang="en-US" dirty="0" smtClean="0"/>
              <a:t>Union Pacific RR starts laying track west  (Omaha)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Construction is difficult and expensive</a:t>
            </a:r>
          </a:p>
          <a:p>
            <a:pPr lvl="1"/>
            <a:r>
              <a:rPr lang="en-US" dirty="0" smtClean="0"/>
              <a:t>Chinese Labor used (Central Pacific)</a:t>
            </a:r>
          </a:p>
          <a:p>
            <a:pPr lvl="1"/>
            <a:r>
              <a:rPr lang="en-US" dirty="0" smtClean="0"/>
              <a:t>Little regard for their safety</a:t>
            </a:r>
          </a:p>
          <a:p>
            <a:pPr lvl="1"/>
            <a:r>
              <a:rPr lang="en-US" dirty="0" smtClean="0"/>
              <a:t>Irish Labor used (Union Pacific)</a:t>
            </a:r>
            <a:endParaRPr lang="en-US" dirty="0" smtClean="0"/>
          </a:p>
          <a:p>
            <a:r>
              <a:rPr lang="en-US" dirty="0" smtClean="0"/>
              <a:t>Two tracks meet at Promontory Point, Utah in 1869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Transcontinental Railroad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-Promotory Point Ut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14400"/>
            <a:ext cx="7130683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465</TotalTime>
  <Words>770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Chapter 6 Section 3</vt:lpstr>
      <vt:lpstr>Section Focus</vt:lpstr>
      <vt:lpstr>Miners hope to strike it Rich</vt:lpstr>
      <vt:lpstr>Mining Towns Spring Up</vt:lpstr>
      <vt:lpstr>Mining Towns</vt:lpstr>
      <vt:lpstr>Making Mining Big Business</vt:lpstr>
      <vt:lpstr>Railroaders Open the West</vt:lpstr>
      <vt:lpstr>Transcontinental Railroad</vt:lpstr>
      <vt:lpstr>Slide 9</vt:lpstr>
      <vt:lpstr>Railroads Intensify Settlement</vt:lpstr>
      <vt:lpstr>Ranchers</vt:lpstr>
      <vt:lpstr>Vaqueros and Texas Longhorns</vt:lpstr>
      <vt:lpstr>Cattle Drive</vt:lpstr>
      <vt:lpstr>Cow Towns</vt:lpstr>
      <vt:lpstr>End of the Open Range System</vt:lpstr>
      <vt:lpstr>Farmers Settle on Homesteads</vt:lpstr>
      <vt:lpstr>Homestead Challenges</vt:lpstr>
      <vt:lpstr>Slide 18</vt:lpstr>
      <vt:lpstr>Competition, Conflict, and Change</vt:lpstr>
      <vt:lpstr>Slide 20</vt:lpstr>
      <vt:lpstr>Closing the Frontier</vt:lpstr>
      <vt:lpstr>Section Focus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Section 3</dc:title>
  <dc:creator>WRussell</dc:creator>
  <cp:lastModifiedBy>WRussell</cp:lastModifiedBy>
  <cp:revision>19</cp:revision>
  <dcterms:created xsi:type="dcterms:W3CDTF">2012-10-22T10:42:39Z</dcterms:created>
  <dcterms:modified xsi:type="dcterms:W3CDTF">2012-10-22T18:27:55Z</dcterms:modified>
</cp:coreProperties>
</file>