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3" r:id="rId11"/>
    <p:sldId id="264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4D52DE-8D66-49AD-BBF8-F7005258D294}" type="datetimeFigureOut">
              <a:rPr lang="en-US" smtClean="0"/>
              <a:t>10/30/2013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8BA6EF2-81D0-49F3-9767-A6866B6331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Power of fear and intimidation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Lynching</a:t>
            </a:r>
            <a:endParaRPr lang="en-US" dirty="0"/>
          </a:p>
        </p:txBody>
      </p:sp>
      <p:pic>
        <p:nvPicPr>
          <p:cNvPr id="4" name="Picture 3" descr="antillynching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343400"/>
            <a:ext cx="18669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Ida B. Wells and W.E.B Dubois begin anti lynching crusade.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Anti- Lynching </a:t>
            </a:r>
            <a:endParaRPr lang="en-US" dirty="0"/>
          </a:p>
        </p:txBody>
      </p:sp>
      <p:pic>
        <p:nvPicPr>
          <p:cNvPr id="4" name="Picture 3" descr="antilynching pos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1981200"/>
            <a:ext cx="3508358" cy="463776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tilynching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1066800"/>
            <a:ext cx="3838575" cy="50892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tilynching 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7974" y="1524000"/>
            <a:ext cx="4948052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ynching cotton char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371600"/>
            <a:ext cx="4114800" cy="48409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Lynching and the Price of Cotton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05200" y="3276600"/>
            <a:ext cx="762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00200" y="4953000"/>
            <a:ext cx="5715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</a:rPr>
              <a:t>What is the relationship of cotton prices to lynching’s?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i="1" dirty="0" smtClean="0"/>
              <a:t>Southern trees bear a strange fruit,</a:t>
            </a:r>
            <a:br>
              <a:rPr lang="en-US" i="1" dirty="0" smtClean="0"/>
            </a:br>
            <a:r>
              <a:rPr lang="en-US" i="1" dirty="0" smtClean="0"/>
              <a:t>Blood on the leaves and blood at the root,</a:t>
            </a:r>
            <a:br>
              <a:rPr lang="en-US" i="1" dirty="0" smtClean="0"/>
            </a:br>
            <a:r>
              <a:rPr lang="en-US" i="1" dirty="0" smtClean="0"/>
              <a:t>Black body swinging in the Southern breeze,</a:t>
            </a:r>
            <a:br>
              <a:rPr lang="en-US" i="1" dirty="0" smtClean="0"/>
            </a:br>
            <a:r>
              <a:rPr lang="en-US" i="1" dirty="0" smtClean="0"/>
              <a:t>Strange fruit hanging from the poplar trees.</a:t>
            </a:r>
            <a:endParaRPr lang="en-US" dirty="0" smtClean="0"/>
          </a:p>
          <a:p>
            <a:pPr algn="ctr"/>
            <a:r>
              <a:rPr lang="en-US" i="1" dirty="0" smtClean="0"/>
              <a:t>Pastoral scene of the gallant South,</a:t>
            </a:r>
            <a:br>
              <a:rPr lang="en-US" i="1" dirty="0" smtClean="0"/>
            </a:br>
            <a:r>
              <a:rPr lang="en-US" i="1" dirty="0" smtClean="0"/>
              <a:t>The bulging eyes and the twisted mouth,</a:t>
            </a:r>
            <a:br>
              <a:rPr lang="en-US" i="1" dirty="0" smtClean="0"/>
            </a:br>
            <a:r>
              <a:rPr lang="en-US" i="1" dirty="0" smtClean="0"/>
              <a:t>Scent of magnolia sweet and fresh,</a:t>
            </a:r>
            <a:br>
              <a:rPr lang="en-US" i="1" dirty="0" smtClean="0"/>
            </a:br>
            <a:r>
              <a:rPr lang="en-US" i="1" dirty="0" smtClean="0"/>
              <a:t>And the sudden smell of burning flesh!</a:t>
            </a:r>
            <a:endParaRPr lang="en-US" dirty="0" smtClean="0"/>
          </a:p>
          <a:p>
            <a:pPr algn="ctr"/>
            <a:r>
              <a:rPr lang="en-US" i="1" dirty="0" smtClean="0"/>
              <a:t>Here is a fruit for the crows to pluck,</a:t>
            </a:r>
            <a:br>
              <a:rPr lang="en-US" i="1" dirty="0" smtClean="0"/>
            </a:br>
            <a:r>
              <a:rPr lang="en-US" i="1" dirty="0" smtClean="0"/>
              <a:t>For the rain to gather, for the wind to suck,</a:t>
            </a:r>
            <a:br>
              <a:rPr lang="en-US" i="1" dirty="0" smtClean="0"/>
            </a:br>
            <a:r>
              <a:rPr lang="en-US" i="1" dirty="0" smtClean="0"/>
              <a:t>For the sun to rot, for a tree to drop,</a:t>
            </a:r>
            <a:br>
              <a:rPr lang="en-US" i="1" dirty="0" smtClean="0"/>
            </a:br>
            <a:r>
              <a:rPr lang="en-US" i="1" dirty="0" smtClean="0"/>
              <a:t>Here is a strange and bitter crop.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Strange Fruit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1894 – Louisiana has 130,000 registered African American voters</a:t>
            </a:r>
          </a:p>
          <a:p>
            <a:r>
              <a:rPr lang="en-US" dirty="0" smtClean="0"/>
              <a:t>1904-  Louisiana has 1,300 registered African American voters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Disenfranchised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created to keep poor blacks from voting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Poll Tax</a:t>
            </a:r>
            <a:endParaRPr lang="en-US" dirty="0"/>
          </a:p>
        </p:txBody>
      </p:sp>
      <p:pic>
        <p:nvPicPr>
          <p:cNvPr id="4" name="Picture 3" descr="poll ta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2590800"/>
            <a:ext cx="5990946" cy="27860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Literacy Test</a:t>
            </a:r>
            <a:endParaRPr lang="en-US" dirty="0"/>
          </a:p>
        </p:txBody>
      </p:sp>
      <p:pic>
        <p:nvPicPr>
          <p:cNvPr id="6" name="Content Placeholder 5" descr="Louisiana-Literacy-Te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295400"/>
            <a:ext cx="4337350" cy="52913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ndfather_Clause_LearnNC_votercar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6408" y="1524000"/>
            <a:ext cx="7051183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Grandfather Clause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Lynching</a:t>
            </a:r>
            <a:r>
              <a:rPr lang="en-US" dirty="0" smtClean="0"/>
              <a:t> is an extrajudicial execution carried out by a mob, often by hanging, but also by burning at the stake or shooting, in order to punish an alleged transgressor, or to intimidate, control, or otherwise manipulate a population of people.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Fear and Intimidation</a:t>
            </a:r>
            <a:endParaRPr lang="en-US" dirty="0"/>
          </a:p>
        </p:txBody>
      </p:sp>
      <p:pic>
        <p:nvPicPr>
          <p:cNvPr id="4" name="Picture 3" descr="lynch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0"/>
            <a:ext cx="4876800" cy="252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Kills his boss in self defense April 1899</a:t>
            </a:r>
          </a:p>
          <a:p>
            <a:r>
              <a:rPr lang="en-US" dirty="0" smtClean="0"/>
              <a:t>Mob cuts off ears and fingers</a:t>
            </a:r>
          </a:p>
          <a:p>
            <a:r>
              <a:rPr lang="en-US" dirty="0" smtClean="0"/>
              <a:t>Body doused in kerosene, tied to tree and burned</a:t>
            </a:r>
          </a:p>
          <a:p>
            <a:endParaRPr lang="en-US" dirty="0" smtClean="0"/>
          </a:p>
          <a:p>
            <a:r>
              <a:rPr lang="en-US" dirty="0" smtClean="0"/>
              <a:t>W.E.B Du Bois is living in Atlanta, hears the knuckles of Sam Hose are for sale in a local drugstore</a:t>
            </a:r>
          </a:p>
          <a:p>
            <a:endParaRPr lang="en-US" dirty="0" smtClean="0"/>
          </a:p>
          <a:p>
            <a:r>
              <a:rPr lang="en-US" dirty="0" smtClean="0"/>
              <a:t>Ida B. Wells hires a private investigator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 Hose Lynched in Atlanta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of lynching's were sold as postcards and collectables at retail outlets and by mail order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Postcards</a:t>
            </a:r>
            <a:endParaRPr lang="en-US" dirty="0"/>
          </a:p>
        </p:txBody>
      </p:sp>
      <p:pic>
        <p:nvPicPr>
          <p:cNvPr id="4" name="Picture 3" descr="lynching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05200"/>
            <a:ext cx="3276600" cy="2718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lynching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581400"/>
            <a:ext cx="343138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621777"/>
            <a:ext cx="3886200" cy="567846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890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293</TotalTime>
  <Words>203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Constantia</vt:lpstr>
      <vt:lpstr>Wingdings 2</vt:lpstr>
      <vt:lpstr>Paper</vt:lpstr>
      <vt:lpstr>Lynching</vt:lpstr>
      <vt:lpstr>Disenfranchised</vt:lpstr>
      <vt:lpstr>Poll Tax</vt:lpstr>
      <vt:lpstr>Literacy Test</vt:lpstr>
      <vt:lpstr>Grandfather Clause</vt:lpstr>
      <vt:lpstr>Fear and Intimidation</vt:lpstr>
      <vt:lpstr>Sam Hose Lynched in Atlanta</vt:lpstr>
      <vt:lpstr>Postcards</vt:lpstr>
      <vt:lpstr>PowerPoint Presentation</vt:lpstr>
      <vt:lpstr>Anti- Lynching </vt:lpstr>
      <vt:lpstr>PowerPoint Presentation</vt:lpstr>
      <vt:lpstr>PowerPoint Presentation</vt:lpstr>
      <vt:lpstr>Lynching and the Price of Cotton</vt:lpstr>
      <vt:lpstr>Strange Fruit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Lynching</dc:title>
  <dc:creator>WRussell</dc:creator>
  <cp:lastModifiedBy>William Russell</cp:lastModifiedBy>
  <cp:revision>9</cp:revision>
  <dcterms:created xsi:type="dcterms:W3CDTF">2012-10-31T11:09:02Z</dcterms:created>
  <dcterms:modified xsi:type="dcterms:W3CDTF">2013-10-30T18:14:35Z</dcterms:modified>
</cp:coreProperties>
</file>