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2C5822-49F5-4AD1-962F-AE40E8A9974A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8F0C27-9898-46A8-9846-F1103812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 History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1752600"/>
          </a:xfrm>
        </p:spPr>
        <p:txBody>
          <a:bodyPr/>
          <a:lstStyle/>
          <a:p>
            <a:pPr algn="l"/>
            <a:r>
              <a:rPr lang="en-US" dirty="0" smtClean="0"/>
              <a:t>Chapter 1 , section 3       Constitution</a:t>
            </a:r>
          </a:p>
        </p:txBody>
      </p:sp>
    </p:spTree>
    <p:extLst>
      <p:ext uri="{BB962C8B-B14F-4D97-AF65-F5344CB8AC3E}">
        <p14:creationId xmlns="" xmlns:p14="http://schemas.microsoft.com/office/powerpoint/2010/main" val="22981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Favored by small states (states equal)</a:t>
            </a:r>
          </a:p>
          <a:p>
            <a:r>
              <a:rPr lang="en-US" dirty="0" smtClean="0"/>
              <a:t>Gives Congress power to tax and regulate commerce</a:t>
            </a:r>
          </a:p>
          <a:p>
            <a:endParaRPr lang="en-US" dirty="0" smtClean="0"/>
          </a:p>
          <a:p>
            <a:r>
              <a:rPr lang="en-US" dirty="0" smtClean="0"/>
              <a:t>States remained sovereign </a:t>
            </a:r>
          </a:p>
          <a:p>
            <a:r>
              <a:rPr lang="en-US" dirty="0" smtClean="0"/>
              <a:t>States remain loose confederation rather than unified nation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45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by </a:t>
            </a:r>
            <a:r>
              <a:rPr lang="en-US" u="sng" dirty="0" smtClean="0"/>
              <a:t>James Madison</a:t>
            </a:r>
          </a:p>
          <a:p>
            <a:r>
              <a:rPr lang="en-US" dirty="0" smtClean="0"/>
              <a:t>National Union strong and republican</a:t>
            </a:r>
          </a:p>
          <a:p>
            <a:r>
              <a:rPr lang="en-US" dirty="0" smtClean="0"/>
              <a:t>Large republic “more stable; diverse interest provide checks and balances</a:t>
            </a:r>
          </a:p>
          <a:p>
            <a:r>
              <a:rPr lang="en-US" dirty="0" smtClean="0"/>
              <a:t>Power to tax and regulate commerce</a:t>
            </a:r>
          </a:p>
          <a:p>
            <a:r>
              <a:rPr lang="en-US" dirty="0" smtClean="0"/>
              <a:t>House of Representatives and a Senate</a:t>
            </a:r>
          </a:p>
          <a:p>
            <a:r>
              <a:rPr lang="en-US" dirty="0" smtClean="0"/>
              <a:t>Features a president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343400"/>
            <a:ext cx="1962150" cy="2333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29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</a:t>
            </a:r>
            <a:r>
              <a:rPr lang="en-US" dirty="0" err="1" smtClean="0"/>
              <a:t>Comprimise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Settles differences in in two plans</a:t>
            </a:r>
          </a:p>
          <a:p>
            <a:r>
              <a:rPr lang="en-US" dirty="0" smtClean="0"/>
              <a:t>Creates a bicameral (2 houses) legislature</a:t>
            </a:r>
          </a:p>
          <a:p>
            <a:r>
              <a:rPr lang="en-US" dirty="0" smtClean="0"/>
              <a:t>For smaller states, only two Senators per state</a:t>
            </a:r>
          </a:p>
          <a:p>
            <a:r>
              <a:rPr lang="en-US" dirty="0" smtClean="0"/>
              <a:t>Larger states get House of Representatives based on population</a:t>
            </a:r>
          </a:p>
          <a:p>
            <a:endParaRPr lang="en-US" dirty="0"/>
          </a:p>
          <a:p>
            <a:r>
              <a:rPr lang="en-US" dirty="0" smtClean="0"/>
              <a:t>What about the Southern States?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89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</a:t>
            </a:r>
            <a:r>
              <a:rPr lang="en-US" dirty="0" err="1"/>
              <a:t>Comprimise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Sothern States fear domination by Northern states with large white populations</a:t>
            </a:r>
          </a:p>
          <a:p>
            <a:endParaRPr lang="en-US" dirty="0"/>
          </a:p>
          <a:p>
            <a:r>
              <a:rPr lang="en-US" dirty="0" smtClean="0"/>
              <a:t>Three Fifths clause :  Slaves counted as 3/5ths of a person. Boost numbers of Southern seats in Congress</a:t>
            </a:r>
          </a:p>
          <a:p>
            <a:endParaRPr lang="en-US" dirty="0"/>
          </a:p>
          <a:p>
            <a:r>
              <a:rPr lang="en-US" dirty="0" smtClean="0"/>
              <a:t>No rights given to the slaves</a:t>
            </a:r>
          </a:p>
        </p:txBody>
      </p:sp>
    </p:spTree>
    <p:extLst>
      <p:ext uri="{BB962C8B-B14F-4D97-AF65-F5344CB8AC3E}">
        <p14:creationId xmlns="" xmlns:p14="http://schemas.microsoft.com/office/powerpoint/2010/main" val="35663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over 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out of 13 states must </a:t>
            </a:r>
            <a:r>
              <a:rPr lang="en-US" u="sng" dirty="0" smtClean="0"/>
              <a:t>ratify</a:t>
            </a:r>
            <a:r>
              <a:rPr lang="en-US" dirty="0" smtClean="0"/>
              <a:t> (approve) Constitution</a:t>
            </a:r>
          </a:p>
          <a:p>
            <a:r>
              <a:rPr lang="en-US" dirty="0" smtClean="0"/>
              <a:t>Supporters called Federalist</a:t>
            </a:r>
          </a:p>
          <a:p>
            <a:r>
              <a:rPr lang="en-US" dirty="0" smtClean="0"/>
              <a:t>Write series of essays called </a:t>
            </a:r>
            <a:r>
              <a:rPr lang="en-US" i="1" dirty="0" smtClean="0"/>
              <a:t>federalist papers</a:t>
            </a:r>
          </a:p>
          <a:p>
            <a:endParaRPr lang="en-US" i="1" dirty="0"/>
          </a:p>
          <a:p>
            <a:r>
              <a:rPr lang="en-US" dirty="0" smtClean="0"/>
              <a:t>Antifederalist fear too much power is given to federal government</a:t>
            </a:r>
          </a:p>
          <a:p>
            <a:endParaRPr lang="en-US" dirty="0"/>
          </a:p>
          <a:p>
            <a:r>
              <a:rPr lang="en-US" dirty="0" smtClean="0"/>
              <a:t>Addition of Bill of Rights leads to ratification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30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Federalism</a:t>
            </a:r>
            <a:r>
              <a:rPr lang="en-US" dirty="0" smtClean="0"/>
              <a:t>: power divided between nation and state</a:t>
            </a:r>
          </a:p>
          <a:p>
            <a:r>
              <a:rPr lang="en-US" u="sng" dirty="0" smtClean="0"/>
              <a:t>Separation of Powers</a:t>
            </a:r>
            <a:r>
              <a:rPr lang="en-US" dirty="0" smtClean="0"/>
              <a:t> : executive, judicial, and legislative ( 3 branches of government)</a:t>
            </a:r>
          </a:p>
          <a:p>
            <a:r>
              <a:rPr lang="en-US" u="sng" dirty="0" smtClean="0"/>
              <a:t>Checks and Balances</a:t>
            </a:r>
            <a:r>
              <a:rPr lang="en-US" dirty="0" smtClean="0"/>
              <a:t>: prevents each branch from emerging a single source of power</a:t>
            </a:r>
          </a:p>
          <a:p>
            <a:endParaRPr lang="en-US" u="sng" dirty="0"/>
          </a:p>
          <a:p>
            <a:r>
              <a:rPr lang="en-US" u="sng" dirty="0" smtClean="0"/>
              <a:t>Amendment process</a:t>
            </a:r>
            <a:r>
              <a:rPr lang="en-US" dirty="0" smtClean="0"/>
              <a:t>: Constitution could be changed in </a:t>
            </a:r>
            <a:r>
              <a:rPr lang="en-US" smtClean="0"/>
              <a:t>the future</a:t>
            </a:r>
            <a:endParaRPr lang="en-US" u="sng"/>
          </a:p>
          <a:p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10161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all the rights guaranteed by the United States Bill of rights and Constitution, which one is the most important to you? Why?</a:t>
            </a:r>
          </a:p>
          <a:p>
            <a:r>
              <a:rPr lang="en-US" dirty="0" smtClean="0"/>
              <a:t>Write a paragraph explaining your response. Be prepared to share.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of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Colonist rebelled and created a new nation</a:t>
            </a:r>
          </a:p>
          <a:p>
            <a:endParaRPr lang="en-US" dirty="0"/>
          </a:p>
          <a:p>
            <a:r>
              <a:rPr lang="en-US" dirty="0" smtClean="0"/>
              <a:t>Creating a system of government is the new challenge.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57600"/>
            <a:ext cx="4724400" cy="28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654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Confederation of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Colonies become “states”</a:t>
            </a:r>
          </a:p>
          <a:p>
            <a:r>
              <a:rPr lang="en-US" dirty="0" smtClean="0"/>
              <a:t>Each state writes a constitution creating republics</a:t>
            </a:r>
          </a:p>
          <a:p>
            <a:r>
              <a:rPr lang="en-US" dirty="0" smtClean="0"/>
              <a:t>Voters elect representatives and a governor</a:t>
            </a:r>
          </a:p>
          <a:p>
            <a:r>
              <a:rPr lang="en-US" dirty="0" smtClean="0"/>
              <a:t>Most constitutions include a </a:t>
            </a:r>
            <a:r>
              <a:rPr lang="en-US" u="sng" dirty="0" smtClean="0"/>
              <a:t>bill of rights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81400"/>
            <a:ext cx="428625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3477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federal constitution adopted by states  </a:t>
            </a:r>
            <a:r>
              <a:rPr lang="en-US" i="1" dirty="0" smtClean="0"/>
              <a:t>1781</a:t>
            </a:r>
          </a:p>
          <a:p>
            <a:r>
              <a:rPr lang="en-US" dirty="0" smtClean="0"/>
              <a:t>Power remains with the states</a:t>
            </a:r>
          </a:p>
          <a:p>
            <a:r>
              <a:rPr lang="en-US" dirty="0" smtClean="0"/>
              <a:t>Federal Government limited powers  (</a:t>
            </a:r>
            <a:r>
              <a:rPr lang="en-US" i="1" dirty="0" smtClean="0"/>
              <a:t>Locke)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1. declare war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2. regulate trade with foreign nations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3. no say in interstate commerce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4. could not levy taxes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5.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747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Weaknesses</a:t>
            </a:r>
          </a:p>
          <a:p>
            <a:pPr marL="114300" indent="0">
              <a:buNone/>
            </a:pPr>
            <a:r>
              <a:rPr lang="en-US" dirty="0" smtClean="0"/>
              <a:t>Federal government had to rely on contributions from states to raise money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Unable to pay off massive war debt   (France)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No President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Each state,  regardless of size, has vote in congress</a:t>
            </a:r>
          </a:p>
          <a:p>
            <a:pPr marL="114300" indent="0">
              <a:buNone/>
            </a:pPr>
            <a:r>
              <a:rPr lang="en-US" dirty="0" smtClean="0"/>
              <a:t>Amending articles impossible (all 13 must approve)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044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Territory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acquired in treaty with England</a:t>
            </a:r>
          </a:p>
          <a:p>
            <a:endParaRPr lang="en-US" dirty="0"/>
          </a:p>
          <a:p>
            <a:r>
              <a:rPr lang="en-US" dirty="0" smtClean="0"/>
              <a:t>Slavery banned in this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62200"/>
            <a:ext cx="3071774" cy="4220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2381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Confederation could not defend American interest on the frontier. </a:t>
            </a:r>
          </a:p>
          <a:p>
            <a:r>
              <a:rPr lang="en-US" dirty="0" smtClean="0"/>
              <a:t>Spain closes Port of New Orleans </a:t>
            </a:r>
            <a:endParaRPr lang="en-US" sz="1200" dirty="0"/>
          </a:p>
          <a:p>
            <a:r>
              <a:rPr lang="en-US" dirty="0"/>
              <a:t> </a:t>
            </a:r>
            <a:r>
              <a:rPr lang="en-US" dirty="0" smtClean="0"/>
              <a:t>British refuse to abandon their forts in America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523048"/>
            <a:ext cx="2333549" cy="299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245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Shays Rebellion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1780s economic depression hits</a:t>
            </a:r>
          </a:p>
          <a:p>
            <a:r>
              <a:rPr lang="en-US" dirty="0" smtClean="0"/>
              <a:t>Farmers paid less for crops</a:t>
            </a:r>
          </a:p>
          <a:p>
            <a:r>
              <a:rPr lang="en-US" dirty="0" smtClean="0"/>
              <a:t>In Massachusetts courts seizes land from farmers when they are unable to pay taxes</a:t>
            </a:r>
          </a:p>
          <a:p>
            <a:r>
              <a:rPr lang="en-US" dirty="0" smtClean="0"/>
              <a:t>Armed Farmers, led by Daniel Shays, shut down the courts. State sends troops to end the revolt</a:t>
            </a:r>
          </a:p>
          <a:p>
            <a:endParaRPr lang="en-US" dirty="0"/>
          </a:p>
          <a:p>
            <a:r>
              <a:rPr lang="en-US" dirty="0" smtClean="0"/>
              <a:t>Highlights weaknesses of the Federal Government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68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agree that Articles of Confederation are flawed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May 1787 states send delegates to a special convention in Philadelphia</a:t>
            </a:r>
          </a:p>
          <a:p>
            <a:endParaRPr lang="en-US" dirty="0" smtClean="0"/>
          </a:p>
          <a:p>
            <a:r>
              <a:rPr lang="en-US" dirty="0" smtClean="0"/>
              <a:t>Two plans proposed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88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597</TotalTime>
  <Words>521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US History</vt:lpstr>
      <vt:lpstr>United states of America</vt:lpstr>
      <vt:lpstr>Confederation of States</vt:lpstr>
      <vt:lpstr>Articles of Confederation</vt:lpstr>
      <vt:lpstr>Articles of Confederation</vt:lpstr>
      <vt:lpstr>Northwest Territory</vt:lpstr>
      <vt:lpstr>Troubles Grow</vt:lpstr>
      <vt:lpstr>Shays Rebellion</vt:lpstr>
      <vt:lpstr>Constitutional Convention</vt:lpstr>
      <vt:lpstr>New Jersey Plan</vt:lpstr>
      <vt:lpstr>Virginia Plan</vt:lpstr>
      <vt:lpstr>Great Comprimise</vt:lpstr>
      <vt:lpstr>Great Comprimise</vt:lpstr>
      <vt:lpstr>Struggle over Ratification</vt:lpstr>
      <vt:lpstr>Principles of Constitution</vt:lpstr>
      <vt:lpstr>Notebook Question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</dc:title>
  <dc:creator>Christy Cates</dc:creator>
  <cp:lastModifiedBy>WRussell</cp:lastModifiedBy>
  <cp:revision>19</cp:revision>
  <dcterms:created xsi:type="dcterms:W3CDTF">2012-08-08T22:38:32Z</dcterms:created>
  <dcterms:modified xsi:type="dcterms:W3CDTF">2012-08-13T18:28:18Z</dcterms:modified>
</cp:coreProperties>
</file>